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2" r:id="rId5"/>
    <p:sldId id="263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BEE7-2E02-4621-A988-D590355EE9B9}" type="datetimeFigureOut">
              <a:rPr lang="en-GB" smtClean="0"/>
              <a:pPr/>
              <a:t>26/10/2011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ACB5-5B5B-443F-9244-665F734806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5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94C8-288E-4582-A607-EB3A9EEADF5C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94D-BEF0-4E48-B7A0-7B25B402969D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DB42-1E9C-4AC8-A7EF-519A5A0207B3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D9A1-259F-404A-8A3E-215AD5449638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E7A-9165-427A-99DA-5D8F49859BBA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B4E1-5C93-449E-9D03-1FBA807C2476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4475-A01F-470A-AA07-48ED9AEF8F6B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30D5-8B47-480B-9CDB-40F7C8E6E0EB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77D-55DB-4B11-BF7F-2FBF942B4080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E26A-C5EA-444E-9092-9A8B0E0511B7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D6B7-CE03-43C0-9D34-E8B06CC13431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41BA-4F47-4F4F-B5EC-5B8CF472356B}" type="datetime1">
              <a:rPr lang="en-GB" smtClean="0"/>
              <a:pPr/>
              <a:t>26/10/2011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096" y="249289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Computer Sharing Centre </a:t>
            </a:r>
            <a:r>
              <a:rPr lang="en-US" dirty="0"/>
              <a:t/>
            </a:r>
            <a:br>
              <a:rPr lang="en-US" dirty="0"/>
            </a:br>
            <a:r>
              <a:rPr lang="en-US" sz="3800" b="1" dirty="0" smtClean="0">
                <a:solidFill>
                  <a:schemeClr val="accent6"/>
                </a:solidFill>
              </a:rPr>
              <a:t>Second</a:t>
            </a:r>
            <a:r>
              <a:rPr lang="en-US" sz="3800" dirty="0" smtClean="0"/>
              <a:t> </a:t>
            </a:r>
            <a:r>
              <a:rPr lang="en-US" sz="3800" dirty="0"/>
              <a:t>Instructor Training Presentation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96544"/>
          </a:xfrm>
        </p:spPr>
        <p:txBody>
          <a:bodyPr>
            <a:normAutofit fontScale="775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Three main training sessions – then what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  <a:b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en-US" sz="12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one </a:t>
            </a:r>
            <a:r>
              <a:rPr lang="en-US" sz="2300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first week’s date here</a:t>
            </a:r>
            <a:r>
              <a:rPr lang="en-US" sz="23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What to expect, the Guides site, useful vocabulary with 12 A3 Poster Guides given out, Google search tips (A4 guide</a:t>
            </a:r>
            <a:r>
              <a:rPr lang="en-US" sz="2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–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aid learning, Keyboard Navigation </a:t>
            </a:r>
            <a:r>
              <a:rPr lang="en-US" sz="21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(arrange to observe lessons from 11.20 to 12.30)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two </a:t>
            </a:r>
            <a:r>
              <a:rPr lang="en-US" sz="2300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second week’s date here</a:t>
            </a:r>
            <a:r>
              <a:rPr lang="en-US" sz="23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  <a:endParaRPr lang="en-US" sz="23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Managing removable storage (digital camera memory cards and memory sticks), </a:t>
            </a:r>
            <a:r>
              <a:rPr lang="en-US" sz="21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organising</a:t>
            </a:r>
            <a:r>
              <a:rPr lang="en-US" sz="2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folders and files – with guide, revision of week one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Week three </a:t>
            </a:r>
            <a:r>
              <a:rPr lang="en-US" sz="2300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third week’s date here</a:t>
            </a:r>
            <a:r>
              <a:rPr lang="en-US" sz="23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1-3pm: </a:t>
            </a:r>
            <a:endParaRPr lang="en-US" sz="23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Take a 30 minute test to be marked immediately.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successful: Receive membership Induction including a tour of the Centre </a:t>
            </a:r>
            <a:endParaRPr lang="en-US" sz="21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en-US" sz="2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Lesson Processes. Receive an overview of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processes involved in the term of lessons (with two Instructor Guides) – ready to start immediately - with supervision!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Book dates for Monthly Review meetings and Presentations </a:t>
            </a: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Monthly Review meetings</a:t>
            </a:r>
          </a:p>
          <a:p>
            <a:pPr marL="822960" lvl="2">
              <a:spcBef>
                <a:spcPts val="500"/>
              </a:spcBef>
              <a:buClr>
                <a:schemeClr val="bg1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Receive a “Monthly report” - a summary of lesson sessions carried out so you can: easily calculate your invoice, enjoy the chance to work together give and receive training and generally catch up with each other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Introduction: Where are we now?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</a:t>
            </a:fld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608512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Monday </a:t>
            </a:r>
            <a:r>
              <a:rPr lang="en-US" sz="2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</a:t>
            </a:r>
            <a:r>
              <a:rPr lang="en-US" sz="2400" b="1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second </a:t>
            </a:r>
            <a:r>
              <a:rPr lang="en-US" sz="24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week’s date here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(1pm to 3pm)</a:t>
            </a:r>
          </a:p>
          <a:p>
            <a:pPr marL="0" lv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Welcome back – Introduction: Where are we now?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Summary of work done last week, including revision of material for test – importance of email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Discuss progress so far with assimilating all this information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Blank Poster Guides to be given out and discussed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Managing removable storage (memory cards from digital camera and memory sticks) – discuss and demonstrate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File and Folder management – give out guide and demonstrate. Move to Computer Sharing Centre after presentation to go over “My Computer” and explore memory sticks and digital camera use.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Summary with homework suggestions for next week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Agenda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3</a:t>
            </a:fld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Summary from last week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4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274930" y="1147192"/>
            <a:ext cx="8229600" cy="530614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F0AD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What to expect?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Principles behind Computer Sharing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Centres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–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ysClr val="window" lastClr="FFFFFF">
                  <a:shade val="50000"/>
                </a:sys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 Computer Sharing Centre is 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high quality learning environment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- enabling its members to use the internet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way they want*, when they want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– so that they can enjoy the benefits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Profile of a Computer Sharing Centre Instructor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– “leading the way” </a:t>
            </a:r>
            <a:r>
              <a:rPr kumimoji="0" lang="en-US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Are all web mail email accounts set up?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ysClr val="window" lastClr="FFFFFF">
                  <a:shade val="50000"/>
                </a:sys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Good with people, articulate, patient and kind, reliable and presentable – a regular user of the internet!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Instructor’s approach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ysClr val="window" lastClr="FFFFFF">
                  <a:shade val="50000"/>
                </a:sys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Instructor’s approach to teaching -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“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Give a man a fish; you have fed him for today. Teach a man to fish; and you have fed him for a lifetime”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F0AD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Courses site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“singing from the same song sheet” </a:t>
            </a:r>
            <a:r>
              <a:rPr kumimoji="0" lang="en-US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did this go?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F0AD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Poster guides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 vocabulary - to take away and learn </a:t>
            </a:r>
            <a:r>
              <a:rPr kumimoji="0" lang="en-US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More on this later…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F0AD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Google search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with A4 guide – to aid independent learning </a:t>
            </a:r>
            <a:r>
              <a:rPr kumimoji="0" lang="en-US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Email with links on its way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F0AD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Keyboard navigation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(to be continued in the Centre)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Move to Computer Sharing Centre after presentation and learn the principles of keyboard navigation</a:t>
            </a: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F0AD00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Continue to learn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Poster Guides, &amp; Google search terms and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observe lessons this week 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type name/s and date/s here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AD00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Welcome back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5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669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General discussion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of how revision work is coming on and any questions from last week?</a:t>
            </a:r>
          </a:p>
        </p:txBody>
      </p:sp>
      <p:pic>
        <p:nvPicPr>
          <p:cNvPr id="22" name="Picture 3" descr="C:\Users\Cherith\AppData\Local\Microsoft\Windows\Temporary Internet Files\Content.IE5\4LTDJ01O\MP90030895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2169"/>
            <a:ext cx="3456384" cy="2298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4" descr="C:\Users\Cherith\AppData\Local\Microsoft\Windows\Temporary Internet Files\Content.IE5\O2FZYIGU\MC9000602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230562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C:\Users\Tania\AppData\Local\Microsoft\Windows\Temporary Internet Files\Content.IE5\V48HMQJ8\MP9004482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21737"/>
            <a:ext cx="201029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37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Poster guides – vocabulary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6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669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Give out blank Poster Guides for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8 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posters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(not email)</a:t>
            </a: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395536" y="2168860"/>
            <a:ext cx="4176464" cy="46445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Remember: </a:t>
            </a: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All Instructors need to “</a:t>
            </a:r>
            <a:r>
              <a:rPr lang="en-GB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sing from the same song sheet</a:t>
            </a: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” approaching computers in the same way using the same support material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Poster Guides are very useful and give a focus to each 12 week term of lessons – the Instructors need to be familiar with them – </a:t>
            </a:r>
            <a:r>
              <a:rPr lang="en-US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familiar that they can fill in the blank spaces!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18790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22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Managing removable storage devices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7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616624" cy="1008112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Managing removable storage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memory cards from digital camera 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memory sticks</a:t>
            </a: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Organising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folders and files – using Windows Explorer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Give out notes on “File and Folder Management” and demonstrate with “actual” files and folders</a:t>
            </a:r>
          </a:p>
          <a:p>
            <a:pPr marL="548640" lvl="1" indent="-274320">
              <a:spcBef>
                <a:spcPts val="5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Lesson in Computer Sharing Centre on naming and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organising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 memory stick </a:t>
            </a:r>
          </a:p>
        </p:txBody>
      </p:sp>
      <p:pic>
        <p:nvPicPr>
          <p:cNvPr id="2050" name="Picture 2" descr="C:\Users\Tania\AppData\Local\Microsoft\Windows\Temporary Internet Files\Content.IE5\V48HMQJ8\MC900432583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84" y="1052736"/>
            <a:ext cx="1468632" cy="14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ia\AppData\Local\Microsoft\Windows\Temporary Internet Files\Content.IE5\2J1TH0YO\MC90043153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02" y="2482578"/>
            <a:ext cx="1234464" cy="9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nia\AppData\Local\Microsoft\Windows\Temporary Internet Files\Content.IE5\K4Z4C1JT\MC900432582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00" y="342900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ania\AppData\Local\Microsoft\Windows\Temporary Internet Files\Content.IE5\DOOWECFZ\MC90043157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37" y="4360848"/>
            <a:ext cx="1418819" cy="14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43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Summary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8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496" y="1280147"/>
            <a:ext cx="5112568" cy="492669"/>
          </a:xfrm>
        </p:spPr>
        <p:txBody>
          <a:bodyPr>
            <a:noAutofit/>
          </a:bodyPr>
          <a:lstStyle/>
          <a:p>
            <a:pPr marL="548640" lvl="1" indent="-274320"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Blank Poster Guides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given out and discussed</a:t>
            </a:r>
          </a:p>
          <a:p>
            <a:pPr marL="548640" lvl="1" indent="-274320"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Managing removable storage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(memory cards from digital camera and memory sticks) – discuss</a:t>
            </a:r>
          </a:p>
          <a:p>
            <a:pPr marL="548640" lvl="1" indent="-274320"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File and Folder management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– give out notes and demonstrate</a:t>
            </a:r>
          </a:p>
          <a:p>
            <a:pPr marL="548640" lvl="1" indent="-274320"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Move to Computer Sharing Centre after presentation to go over “My Computer” and explore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memory sticks and digital camera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use.</a:t>
            </a:r>
          </a:p>
          <a:p>
            <a:pPr marL="548640" lvl="1" indent="-274320"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Pct val="76000"/>
              <a:buFont typeface="Wingdings 3"/>
              <a:buChar char="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Summary with homework suggestions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next week – good luck in the test!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20" y="971918"/>
            <a:ext cx="2696229" cy="4041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43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577</Words>
  <Application>Microsoft Office PowerPoint</Application>
  <PresentationFormat>On-screen Show (4:3)</PresentationFormat>
  <Paragraphs>69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Computer Sharing Centre  Second Instructor Training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Banking 2010 – focusing on Online Banking</dc:title>
  <dc:creator>Liquid Jigsaw</dc:creator>
  <cp:lastModifiedBy>Tania</cp:lastModifiedBy>
  <cp:revision>34</cp:revision>
  <dcterms:created xsi:type="dcterms:W3CDTF">2010-09-27T11:17:28Z</dcterms:created>
  <dcterms:modified xsi:type="dcterms:W3CDTF">2011-10-26T12:59:43Z</dcterms:modified>
</cp:coreProperties>
</file>