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17" r:id="rId3"/>
    <p:sldId id="326" r:id="rId4"/>
    <p:sldId id="361" r:id="rId5"/>
    <p:sldId id="363" r:id="rId6"/>
    <p:sldId id="340" r:id="rId7"/>
    <p:sldId id="341" r:id="rId8"/>
    <p:sldId id="339" r:id="rId9"/>
    <p:sldId id="365" r:id="rId10"/>
    <p:sldId id="366" r:id="rId11"/>
    <p:sldId id="330" r:id="rId12"/>
    <p:sldId id="367" r:id="rId13"/>
    <p:sldId id="368" r:id="rId14"/>
    <p:sldId id="369" r:id="rId15"/>
    <p:sldId id="343" r:id="rId16"/>
    <p:sldId id="344" r:id="rId17"/>
    <p:sldId id="347" r:id="rId18"/>
    <p:sldId id="348" r:id="rId19"/>
    <p:sldId id="350" r:id="rId20"/>
    <p:sldId id="364" r:id="rId21"/>
    <p:sldId id="351" r:id="rId22"/>
    <p:sldId id="352" r:id="rId23"/>
    <p:sldId id="349" r:id="rId24"/>
    <p:sldId id="353" r:id="rId25"/>
    <p:sldId id="354" r:id="rId26"/>
    <p:sldId id="346" r:id="rId27"/>
    <p:sldId id="331" r:id="rId28"/>
    <p:sldId id="372" r:id="rId29"/>
    <p:sldId id="370" r:id="rId30"/>
    <p:sldId id="371" r:id="rId31"/>
    <p:sldId id="373" r:id="rId32"/>
    <p:sldId id="374" r:id="rId33"/>
    <p:sldId id="33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23"/>
    <a:srgbClr val="FA7B12"/>
    <a:srgbClr val="F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4" autoAdjust="0"/>
  </p:normalViewPr>
  <p:slideViewPr>
    <p:cSldViewPr>
      <p:cViewPr>
        <p:scale>
          <a:sx n="94" d="100"/>
          <a:sy n="94" d="100"/>
        </p:scale>
        <p:origin x="-212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BEE7-2E02-4621-A988-D590355EE9B9}" type="datetimeFigureOut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ACB5-5B5B-443F-9244-665F734806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0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0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ACB5-5B5B-443F-9244-665F7348067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53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094C8-288E-4582-A607-EB3A9EEADF5C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94D-BEF0-4E48-B7A0-7B25B402969D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DB42-1E9C-4AC8-A7EF-519A5A0207B3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D9A1-259F-404A-8A3E-215AD5449638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3E7A-9165-427A-99DA-5D8F49859BBA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B4E1-5C93-449E-9D03-1FBA807C2476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4475-A01F-470A-AA07-48ED9AEF8F6B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30D5-8B47-480B-9CDB-40F7C8E6E0EB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E77D-55DB-4B11-BF7F-2FBF942B4080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E26A-C5EA-444E-9092-9A8B0E0511B7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D6B7-CE03-43C0-9D34-E8B06CC13431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41BA-4F47-4F4F-B5EC-5B8CF472356B}" type="datetime1">
              <a:rPr lang="en-GB" smtClean="0"/>
              <a:pPr/>
              <a:t>24/03/2014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4A24-01EF-4ECE-9659-A28BB04A87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LQDPH0ulC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euucjpck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yt/press/en-GB/statistic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yN3eUJZf8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rLAT3RCF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636496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Computer Sharing Centre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6"/>
                </a:solidFill>
              </a:rPr>
              <a:t>YouTube</a:t>
            </a:r>
            <a:r>
              <a:rPr lang="en-US" sz="3800" b="1" dirty="0" smtClean="0">
                <a:solidFill>
                  <a:schemeClr val="accent6"/>
                </a:solidFill>
              </a:rPr>
              <a:t/>
            </a:r>
            <a:br>
              <a:rPr lang="en-US" sz="3800" b="1" dirty="0" smtClean="0">
                <a:solidFill>
                  <a:schemeClr val="accent6"/>
                </a:solidFill>
              </a:rPr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335" y="5908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December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10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124744"/>
            <a:ext cx="316835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YouTube can be helpful and fun –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And you can use it from your tablet/iPad or your smart phone! 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Why not have a go!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Screen shot 2013-12-03 at 14.17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29174" r="43996" b="22998"/>
          <a:stretch/>
        </p:blipFill>
        <p:spPr>
          <a:xfrm>
            <a:off x="4283968" y="1408962"/>
            <a:ext cx="3528392" cy="2527907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21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0005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here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one I did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earlier for Thomas 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But first, why bother?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After all, YouTube is really just a </a:t>
            </a:r>
            <a:r>
              <a:rPr lang="en-US" sz="2800" b="1" u="sng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very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powerful search engine for an impossible number of videos.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If you </a:t>
            </a:r>
            <a:r>
              <a:rPr lang="en-US" sz="2800" b="1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know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how to search for a video…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why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bother to have an account?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1875764" cy="19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Why? because of the benefits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(and it only takes a few minutes)!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2" y="1556792"/>
            <a:ext cx="2011854" cy="470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2051720" y="1988840"/>
            <a:ext cx="21602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1960" y="1556792"/>
            <a:ext cx="2808312" cy="9233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navigation pane or the ‘Guide’ for Thomas’s account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403548" y="3789040"/>
            <a:ext cx="2160240" cy="1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1418632" y="4850622"/>
            <a:ext cx="2352256" cy="264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70888" y="4653136"/>
            <a:ext cx="4450000" cy="9233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YouTube have lots of well organised channels and you can subscribe to them here. Thomas is more likely to watch these now!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563788" y="3284984"/>
            <a:ext cx="3960540" cy="9233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Watch Later is very useful as you can save interesting videos and ….watch them later!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one. Go to the YouTube website and click on Sign in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48" y="1628800"/>
            <a:ext cx="7128232" cy="261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3419872" y="1772816"/>
            <a:ext cx="3456384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2" y="4822659"/>
            <a:ext cx="678239" cy="3810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4825780"/>
            <a:ext cx="3443144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takes you to the sign in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05" y="1491433"/>
            <a:ext cx="2945702" cy="394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two. On the ‘sign in’ page click on “Create an account”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3828" y="3185756"/>
            <a:ext cx="3348372" cy="1729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592" y="2564904"/>
            <a:ext cx="4248472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takes you to the ‘Create a Google Account’ page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149080"/>
            <a:ext cx="3785651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Once you have a YouTube/Google account you just type your email address and password here to sign in to it!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three: Fill in your name, email address, password and birthday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640960" cy="456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513507" y="1476435"/>
            <a:ext cx="2714677" cy="2384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55214" y="1412776"/>
            <a:ext cx="1433010" cy="2942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2240" y="1476435"/>
            <a:ext cx="504056" cy="3608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16498" y="1735072"/>
            <a:ext cx="4411686" cy="4502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three continued: Give them your telephone number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1" y="1700808"/>
            <a:ext cx="6050655" cy="294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7062" y="5020997"/>
            <a:ext cx="4248472" cy="1200329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They will try and get you to set Google as your homepage so always read everything. Uncheck the box to keep your current homepage.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01" y="4162006"/>
            <a:ext cx="3596952" cy="112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3275856" y="4221088"/>
            <a:ext cx="1080120" cy="799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9550" y="1484784"/>
            <a:ext cx="1174618" cy="2240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three continued: prove that you are a real person by typing in the numbers, then agree to the Google Terms of Service. Click on 							Next step</a:t>
            </a: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515154" cy="34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91680" y="1988840"/>
            <a:ext cx="0" cy="1478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5576" y="1844824"/>
            <a:ext cx="3888432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79912" y="2204864"/>
            <a:ext cx="3024336" cy="3173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three is done….you have registered and you get this webpage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834039" cy="344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6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19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four – sign in to your email and read instructions….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6" y="1772816"/>
            <a:ext cx="8517343" cy="248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4581128"/>
            <a:ext cx="4248472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link will take you to the page where you put your photo if you want to….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80112" y="4005064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</a:t>
            </a:r>
            <a:r>
              <a:rPr lang="en-GB" sz="2400" b="1" dirty="0" smtClean="0"/>
              <a:t>Agenda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YouTube introduction 	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find what you want. Then sit back and enjoy some videos using ‘Watch Later’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20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Step five: Click on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‘activate your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account’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link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your email to open this webpage where you can add a photo if you want (or do it later!)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55906"/>
            <a:ext cx="4860540" cy="2848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stCxn id="11" idx="1"/>
          </p:cNvCxnSpPr>
          <p:nvPr/>
        </p:nvCxnSpPr>
        <p:spPr>
          <a:xfrm flipH="1" flipV="1">
            <a:off x="3779912" y="5134544"/>
            <a:ext cx="2088232" cy="454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5404574"/>
            <a:ext cx="2520280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Click here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39505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1142801"/>
            <a:ext cx="7315834" cy="457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8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6865728" cy="465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8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Finally you have your YouTube (really Google) account!</a:t>
            </a: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522512"/>
            <a:ext cx="4823272" cy="317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6" y="3355553"/>
            <a:ext cx="6669464" cy="268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860032" y="4149080"/>
            <a:ext cx="4104456" cy="1911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516218" y="4340215"/>
            <a:ext cx="2504053" cy="1911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04248" y="2088578"/>
            <a:ext cx="529024" cy="13764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39752" y="2118047"/>
            <a:ext cx="2520280" cy="24133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13814" y="1748715"/>
            <a:ext cx="3600400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 smtClean="0"/>
              <a:t>Click on ‘Next step’ to get……………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7"/>
            <a:ext cx="8604448" cy="502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8579" y="1484784"/>
            <a:ext cx="4176464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Subscribe to channels here and don’t forget to scroll down!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0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28" y="1167705"/>
            <a:ext cx="4526673" cy="17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7705"/>
            <a:ext cx="2011854" cy="470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2195736" y="4149081"/>
            <a:ext cx="2304256" cy="3066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9992" y="3717032"/>
            <a:ext cx="3600400" cy="147732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This </a:t>
            </a:r>
            <a:r>
              <a:rPr lang="en-GB" dirty="0" smtClean="0"/>
              <a:t>area (known as the navigation pane or the ‘guide’) is </a:t>
            </a:r>
            <a:r>
              <a:rPr lang="en-GB" dirty="0"/>
              <a:t>why you should have your own account. The ‘My Subscriptions’ can be music as well as </a:t>
            </a:r>
            <a:r>
              <a:rPr lang="en-GB" dirty="0" smtClean="0"/>
              <a:t>video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4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Why have a YouTube account?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Like with many things on the internet, YouTube is all about experience. The more you use it, the more you get out of it…</a:t>
            </a:r>
          </a:p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2572265" cy="300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8024" y="2204864"/>
            <a:ext cx="3600400" cy="175432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 dirty="0" smtClean="0"/>
              <a:t>You don’t </a:t>
            </a:r>
            <a:r>
              <a:rPr lang="en-GB" i="1" dirty="0" smtClean="0"/>
              <a:t>have</a:t>
            </a:r>
            <a:r>
              <a:rPr lang="en-GB" dirty="0" smtClean="0"/>
              <a:t> to have an account but it will help you do more. </a:t>
            </a:r>
          </a:p>
          <a:p>
            <a:r>
              <a:rPr lang="en-GB" dirty="0" smtClean="0"/>
              <a:t>Your Instructor can help. The Lessons at the Centre are about working together on projects!</a:t>
            </a:r>
          </a:p>
          <a:p>
            <a:r>
              <a:rPr lang="en-GB" dirty="0" smtClean="0"/>
              <a:t>Thanks for listening.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How </a:t>
            </a:r>
            <a:r>
              <a:rPr lang="en-GB" sz="2800" b="1" dirty="0"/>
              <a:t>to find what you want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YouTube search bar has a filter!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Let’s try and find a useful video on ‘how to tie a bow tie’ without using the filter, then using the filter…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0" y="2636912"/>
            <a:ext cx="7620661" cy="275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8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How </a:t>
            </a:r>
            <a:r>
              <a:rPr lang="en-GB" sz="2800" b="1" dirty="0"/>
              <a:t>to find what you want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331236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‘Relevance’ is the first priority that the search engine will use</a:t>
            </a: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40768"/>
            <a:ext cx="4730805" cy="43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347864" y="1916832"/>
            <a:ext cx="4104456" cy="1096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2816933"/>
            <a:ext cx="2808312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359,000 results for these words…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36713" y="3933707"/>
            <a:ext cx="2963479" cy="359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8401" y="3736810"/>
            <a:ext cx="2808312" cy="92333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top result done 3 years ago and with </a:t>
            </a:r>
          </a:p>
          <a:p>
            <a:r>
              <a:rPr lang="en-GB" dirty="0" smtClean="0"/>
              <a:t>2,360,445 views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4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How </a:t>
            </a:r>
            <a:r>
              <a:rPr lang="en-GB" sz="2800" b="1" dirty="0"/>
              <a:t>to find what you want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29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Click on the Filter button to see all the different options 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Upload Date: Result Type: Duration: Features: Sort by: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6647"/>
            <a:ext cx="7407282" cy="247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1403648" y="1844824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67744" y="1844824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87824" y="1859562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29708" y="1859562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08104" y="1868991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YouTube introduction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You Tube was bought by Google in 2006 click on the YouTube logo below to see a video created to celebrate its 7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birthday in October 2013 (it was launched in May 2005). 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01" y="2564904"/>
            <a:ext cx="5140814" cy="213010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53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How </a:t>
            </a:r>
            <a:r>
              <a:rPr lang="en-GB" sz="2800" b="1" dirty="0"/>
              <a:t>to find what you want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30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View count is a good one: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338696" cy="2400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3" y="2971246"/>
            <a:ext cx="3945949" cy="290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131840" y="4077072"/>
            <a:ext cx="1763332" cy="742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5172" y="4424259"/>
            <a:ext cx="2808312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Now we have a different result with 2,863,989 views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11960" y="1412776"/>
            <a:ext cx="172819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How </a:t>
            </a:r>
            <a:r>
              <a:rPr lang="en-GB" sz="2800" b="1" dirty="0"/>
              <a:t>to find what you want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31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GB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 ‘Watch later’ (you must be signed in to your account)</a:t>
            </a:r>
          </a:p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" y="1504164"/>
            <a:ext cx="5048931" cy="311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64679"/>
            <a:ext cx="2209992" cy="868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97" y="2132856"/>
            <a:ext cx="2405718" cy="70297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555776" y="5211703"/>
            <a:ext cx="1296144" cy="443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5487995"/>
            <a:ext cx="2016224" cy="36933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clock!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002341" y="2708920"/>
            <a:ext cx="505763" cy="5381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194" y="3233990"/>
            <a:ext cx="201622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 changes to a green tick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9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– Watch Later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32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Now you can watch it…. Later!</a:t>
            </a: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8388424" cy="110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7452320" y="1844825"/>
            <a:ext cx="792088" cy="10801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429000"/>
            <a:ext cx="673809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79912" y="2924944"/>
            <a:ext cx="3672408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Click on your account to see useful options including Watch Later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259632" y="4797152"/>
            <a:ext cx="216024" cy="756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904" y="5554107"/>
            <a:ext cx="3672408" cy="64633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Click on Watch Later here in your ‘guide’ and it will be waiting..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7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YouTube - Summary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33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4370" lvl="1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124744"/>
            <a:ext cx="864096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YouTube introduction 	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set up a YouTube (also Google) account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How to find what you want. Then sit back and enjoy some videos using ‘Watch Later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’</a:t>
            </a:r>
          </a:p>
          <a:p>
            <a:pPr marL="274320" lvl="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Have fun!</a:t>
            </a:r>
            <a:endParaRPr lang="en-US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4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This page is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from YouTube: 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http://www.youtube.com/yt/press/en-GB/statistics.html</a:t>
            </a: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76870"/>
            <a:ext cx="5256584" cy="4650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915816" y="2038240"/>
            <a:ext cx="2160240" cy="7556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1676870"/>
            <a:ext cx="2520280" cy="932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than 1 billion unique users visit YouTube each month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19872" y="3336221"/>
            <a:ext cx="16561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289716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YouTube is localised in 56 countries and across 61 languages</a:t>
            </a:r>
          </a:p>
        </p:txBody>
      </p:sp>
      <p:cxnSp>
        <p:nvCxnSpPr>
          <p:cNvPr id="19" name="Straight Arrow Connector 18"/>
          <p:cNvCxnSpPr>
            <a:endCxn id="34" idx="1"/>
          </p:cNvCxnSpPr>
          <p:nvPr/>
        </p:nvCxnSpPr>
        <p:spPr>
          <a:xfrm flipV="1">
            <a:off x="3419872" y="4044704"/>
            <a:ext cx="1512168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4122945"/>
            <a:ext cx="27363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Created in 2007, we now have more than a million creators from over 30 countries around the world earning money from their YouTube videos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14622" y="2739878"/>
            <a:ext cx="1944216" cy="1080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2005" y="3289294"/>
            <a:ext cx="1944216" cy="1080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32040" y="3936692"/>
            <a:ext cx="3456384" cy="21602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5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00595"/>
            <a:ext cx="5042477" cy="44606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843808" y="2852936"/>
            <a:ext cx="1872208" cy="13321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1508591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more than a million advertisers using Google ad platforms, the majority of which are small businesses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27784" y="3861048"/>
            <a:ext cx="208823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431690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than 120 million videos have been claimed by Content ID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27784" y="5013176"/>
            <a:ext cx="2088232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1560" y="3308791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Content ID scans over 250 years of video every day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4077072"/>
            <a:ext cx="3456384" cy="21602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4716016" y="5013176"/>
            <a:ext cx="1944216" cy="14401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16016" y="5445224"/>
            <a:ext cx="2016224" cy="14401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16" grpId="0" animBg="1"/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6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Use the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Topsites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page to go to YouTube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Screen shot 2013-12-03 at 13.05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18136" r="18730" b="5655"/>
          <a:stretch/>
        </p:blipFill>
        <p:spPr>
          <a:xfrm>
            <a:off x="539552" y="1783317"/>
            <a:ext cx="4182365" cy="308584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shot 2013-12-03 at 13.08.4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5451" r="3631" b="8672"/>
          <a:stretch/>
        </p:blipFill>
        <p:spPr>
          <a:xfrm>
            <a:off x="3584675" y="3140968"/>
            <a:ext cx="5248229" cy="252028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259632" y="4077072"/>
            <a:ext cx="1872208" cy="43204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flipV="1">
            <a:off x="2483768" y="4509120"/>
            <a:ext cx="1224136" cy="57606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7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Using the words “how to”, search for a helpful video – like how to stuff a turkey?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Screen shot 2013-12-03 at 13.15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2078" r="4396" b="33248"/>
          <a:stretch/>
        </p:blipFill>
        <p:spPr>
          <a:xfrm>
            <a:off x="611560" y="2708920"/>
            <a:ext cx="7836749" cy="229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4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8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Here’s an unusual recipe to follow!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2212950"/>
            <a:ext cx="4076700" cy="30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4397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to YouTube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C8CF4A24-01EF-4ECE-9659-A28BB04A877E}" type="slidenum">
              <a:rPr lang="en-GB" sz="1600" b="1" smtClean="0">
                <a:solidFill>
                  <a:schemeClr val="tx1"/>
                </a:solidFill>
              </a:rPr>
              <a:pPr/>
              <a:t>9</a:t>
            </a:fld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10527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600"/>
              </a:spcBef>
              <a:buClr>
                <a:srgbClr val="F0AD00"/>
              </a:buClr>
              <a:buSzPct val="76000"/>
              <a:buNone/>
            </a:pP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1205137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 maybe you just want to see a turkey ‘gobble’?</a:t>
            </a:r>
            <a:endParaRPr lang="en-GB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GB" sz="28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>
              <a:spcBef>
                <a:spcPts val="600"/>
              </a:spcBef>
              <a:buClr>
                <a:srgbClr val="F0AD00"/>
              </a:buClr>
              <a:buSzPct val="76000"/>
              <a:buFont typeface="Wingdings 3"/>
              <a:buChar char=""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822960" lvl="2">
              <a:spcBef>
                <a:spcPts val="500"/>
              </a:spcBef>
              <a:buClr>
                <a:prstClr val="white">
                  <a:shade val="50000"/>
                </a:prstClr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539566" cy="311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1168</Words>
  <Application>Microsoft Office PowerPoint</Application>
  <PresentationFormat>On-screen Show (4:3)</PresentationFormat>
  <Paragraphs>233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Computer Sharing Centre  YouTube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Banking 2010 – focusing on Online Banking</dc:title>
  <dc:creator>Liquid Jigsaw</dc:creator>
  <cp:lastModifiedBy>Tania</cp:lastModifiedBy>
  <cp:revision>285</cp:revision>
  <dcterms:created xsi:type="dcterms:W3CDTF">2010-09-27T11:17:28Z</dcterms:created>
  <dcterms:modified xsi:type="dcterms:W3CDTF">2014-03-24T11:53:55Z</dcterms:modified>
</cp:coreProperties>
</file>